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2384-94B2-4E7B-ACE0-3763CB5DA1CD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D819F-1547-4CC0-9531-6D49D9BEE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46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2384-94B2-4E7B-ACE0-3763CB5DA1CD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D819F-1547-4CC0-9531-6D49D9BEE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78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2384-94B2-4E7B-ACE0-3763CB5DA1CD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D819F-1547-4CC0-9531-6D49D9BEE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786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2384-94B2-4E7B-ACE0-3763CB5DA1CD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D819F-1547-4CC0-9531-6D49D9BEE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60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2384-94B2-4E7B-ACE0-3763CB5DA1CD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D819F-1547-4CC0-9531-6D49D9BEE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22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2384-94B2-4E7B-ACE0-3763CB5DA1CD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D819F-1547-4CC0-9531-6D49D9BEE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85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2384-94B2-4E7B-ACE0-3763CB5DA1CD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D819F-1547-4CC0-9531-6D49D9BEE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9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2384-94B2-4E7B-ACE0-3763CB5DA1CD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D819F-1547-4CC0-9531-6D49D9BEE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046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2384-94B2-4E7B-ACE0-3763CB5DA1CD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D819F-1547-4CC0-9531-6D49D9BEE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2384-94B2-4E7B-ACE0-3763CB5DA1CD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D819F-1547-4CC0-9531-6D49D9BEE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10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2384-94B2-4E7B-ACE0-3763CB5DA1CD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D819F-1547-4CC0-9531-6D49D9BEE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92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E2384-94B2-4E7B-ACE0-3763CB5DA1CD}" type="datetimeFigureOut">
              <a:rPr lang="en-US" smtClean="0"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D819F-1547-4CC0-9531-6D49D9BEE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54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85800"/>
            <a:ext cx="8169993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In the interest of public safety:</a:t>
            </a:r>
          </a:p>
          <a:p>
            <a:r>
              <a:rPr lang="en-US" dirty="0" smtClean="0"/>
              <a:t>No Weapons of any type are permitted on the Fairgrounds to include pocket knives</a:t>
            </a:r>
          </a:p>
          <a:p>
            <a:r>
              <a:rPr lang="en-US" dirty="0" smtClean="0"/>
              <a:t>No coolers </a:t>
            </a:r>
          </a:p>
          <a:p>
            <a:r>
              <a:rPr lang="en-US" dirty="0" smtClean="0"/>
              <a:t>No outside food or drink</a:t>
            </a:r>
          </a:p>
          <a:p>
            <a:r>
              <a:rPr lang="en-US" dirty="0" smtClean="0"/>
              <a:t>No back packs or large bags including baby bags, we reserve the right to refuse any </a:t>
            </a:r>
          </a:p>
          <a:p>
            <a:r>
              <a:rPr lang="en-US" dirty="0"/>
              <a:t>  </a:t>
            </a:r>
            <a:r>
              <a:rPr lang="en-US" dirty="0" smtClean="0"/>
              <a:t>admission for public safety regardless of the condition</a:t>
            </a:r>
          </a:p>
          <a:p>
            <a:r>
              <a:rPr lang="en-US" dirty="0" smtClean="0"/>
              <a:t>No Readmission once you leave the Fairgrounds.  You must pay to re-enter</a:t>
            </a:r>
          </a:p>
          <a:p>
            <a:r>
              <a:rPr lang="en-US" dirty="0" smtClean="0"/>
              <a:t>The Southern Kentucky Fair reserves the right to refuse admission to any person that </a:t>
            </a:r>
          </a:p>
          <a:p>
            <a:r>
              <a:rPr lang="en-US" dirty="0"/>
              <a:t> </a:t>
            </a:r>
            <a:r>
              <a:rPr lang="en-US" dirty="0" smtClean="0"/>
              <a:t>  appears to be a threat to </a:t>
            </a:r>
            <a:r>
              <a:rPr lang="en-US" smtClean="0"/>
              <a:t>public safety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7375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sokyfair</dc:creator>
  <cp:lastModifiedBy>sokyfair</cp:lastModifiedBy>
  <cp:revision>3</cp:revision>
  <dcterms:created xsi:type="dcterms:W3CDTF">2016-07-21T03:32:34Z</dcterms:created>
  <dcterms:modified xsi:type="dcterms:W3CDTF">2016-07-21T04:03:45Z</dcterms:modified>
</cp:coreProperties>
</file>